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7"/>
    <p:restoredTop sz="94643"/>
  </p:normalViewPr>
  <p:slideViewPr>
    <p:cSldViewPr snapToGrid="0" snapToObjects="1">
      <p:cViewPr varScale="1">
        <p:scale>
          <a:sx n="107" d="100"/>
          <a:sy n="107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32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3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7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8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67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91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79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83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06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7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6FD22-401B-E441-BE8D-7F83E14611CF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0306C-29B0-3D4D-8396-E0097B66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5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dxcentral.com/security/definitions/security-challenges-sdn-software-defined-networks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Reference: https://</a:t>
            </a:r>
            <a:r>
              <a:rPr lang="en-US" dirty="0" err="1" smtClean="0"/>
              <a:t>www.sdxcentral.com</a:t>
            </a:r>
            <a:r>
              <a:rPr lang="en-US" dirty="0" smtClean="0"/>
              <a:t>/reports/</a:t>
            </a:r>
            <a:r>
              <a:rPr lang="en-US" dirty="0" err="1" smtClean="0"/>
              <a:t>linux</a:t>
            </a:r>
            <a:r>
              <a:rPr lang="en-US" dirty="0" smtClean="0"/>
              <a:t>-container-ecosystem/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79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Benefits of Container Technology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7652" y="1825625"/>
            <a:ext cx="62566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87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Barriers to Adopting Container Technology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9937" y="1825625"/>
            <a:ext cx="63121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83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of Standards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3233" y="1825625"/>
            <a:ext cx="49455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30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Critical Container Technology Capabilities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5796" y="1825625"/>
            <a:ext cx="56404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8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Leaders in the Container Space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9930" y="1825625"/>
            <a:ext cx="545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90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NFV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Constraints of hardware-based appliances and the need to control </a:t>
            </a:r>
            <a:r>
              <a:rPr lang="en-US" dirty="0" err="1" smtClean="0"/>
              <a:t>OpEx</a:t>
            </a:r>
            <a:r>
              <a:rPr lang="en-US" dirty="0" smtClean="0"/>
              <a:t> drove service providers to form ESTI and drive NFV.</a:t>
            </a:r>
          </a:p>
          <a:p>
            <a:r>
              <a:rPr lang="en-US" dirty="0"/>
              <a:t>NFV is a new approach to designing, delivering and managing network services that decouples the network functions proprietary hardware appliances so they can run in software on COTS (commercial off-the-shelf servers</a:t>
            </a:r>
            <a:r>
              <a:rPr lang="en-US" dirty="0" smtClean="0"/>
              <a:t>).</a:t>
            </a:r>
          </a:p>
          <a:p>
            <a:r>
              <a:rPr lang="en-US" dirty="0" smtClean="0"/>
              <a:t>Virtualization technologies help with scaling up and down services, handling high availability and disaster recovery.</a:t>
            </a:r>
          </a:p>
          <a:p>
            <a:r>
              <a:rPr lang="en-US" dirty="0" smtClean="0"/>
              <a:t>PCI-</a:t>
            </a:r>
            <a:r>
              <a:rPr lang="en-US" dirty="0" err="1" smtClean="0"/>
              <a:t>passthrough</a:t>
            </a:r>
            <a:r>
              <a:rPr lang="en-US" dirty="0" smtClean="0"/>
              <a:t>, SR-IOV, DPDK helps with  improved throughput, lower latency and has made NFV viable as a replacement for hardware appliances.</a:t>
            </a:r>
          </a:p>
          <a:p>
            <a:r>
              <a:rPr lang="en-US" dirty="0" smtClean="0"/>
              <a:t>AT&amp;T is looking into bringing the concept of micro-services with containers into NFV solutions.</a:t>
            </a:r>
          </a:p>
          <a:p>
            <a:r>
              <a:rPr lang="en-US" dirty="0" smtClean="0"/>
              <a:t>Running VNFs inside containers reduces the amount of VM tax and overhead.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76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NFV – challenges with 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Difficutly</a:t>
            </a:r>
            <a:r>
              <a:rPr lang="en-US" dirty="0" smtClean="0"/>
              <a:t> in maintaining application state.</a:t>
            </a:r>
          </a:p>
          <a:p>
            <a:r>
              <a:rPr lang="en-US" dirty="0" smtClean="0"/>
              <a:t>Security and isolation challenges.</a:t>
            </a:r>
          </a:p>
          <a:p>
            <a:r>
              <a:rPr lang="en-US" dirty="0" smtClean="0"/>
              <a:t>Inadequate networking support in </a:t>
            </a:r>
            <a:r>
              <a:rPr lang="en-US" smtClean="0"/>
              <a:t>Containers.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4778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Linux Container?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It</a:t>
            </a:r>
            <a:r>
              <a:rPr lang="uk-UA" dirty="0" smtClean="0"/>
              <a:t>’</a:t>
            </a:r>
            <a:r>
              <a:rPr lang="en-US" dirty="0" smtClean="0"/>
              <a:t>s a lightweight distributed app that runs on a compatible Linux OS.</a:t>
            </a:r>
          </a:p>
          <a:p>
            <a:r>
              <a:rPr lang="en-US" dirty="0" smtClean="0"/>
              <a:t>It</a:t>
            </a:r>
            <a:r>
              <a:rPr lang="uk-UA" dirty="0" smtClean="0"/>
              <a:t>’</a:t>
            </a:r>
            <a:r>
              <a:rPr lang="en-US" dirty="0" smtClean="0"/>
              <a:t>s a new way to manage, distribute and run applications in a more flexible and agile way. (Analogy: Standardize the shipping container among the variety of modes – shops, trains or trucks.)</a:t>
            </a:r>
          </a:p>
          <a:p>
            <a:r>
              <a:rPr lang="en-US" dirty="0" smtClean="0"/>
              <a:t>Emerged from Linux, based on key features in Linux kernel:</a:t>
            </a:r>
          </a:p>
          <a:p>
            <a:pPr lvl="1"/>
            <a:r>
              <a:rPr lang="en-US" dirty="0" err="1" smtClean="0"/>
              <a:t>Cgroups</a:t>
            </a:r>
            <a:endParaRPr lang="en-US" dirty="0" smtClean="0"/>
          </a:p>
          <a:p>
            <a:pPr lvl="1"/>
            <a:r>
              <a:rPr lang="en-US" dirty="0" smtClean="0"/>
              <a:t>Namespaces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and LXC help manage containerized applications and make them portable across networks.</a:t>
            </a:r>
          </a:p>
          <a:p>
            <a:r>
              <a:rPr lang="en-US" dirty="0" smtClean="0"/>
              <a:t>Multiple containers run simultaneously on the same instance of an OS, which enables OS-level virtualization – maximizing the resources of a server node.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85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LXCs vs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only handles a single process where as </a:t>
            </a:r>
            <a:r>
              <a:rPr lang="en-US" dirty="0" err="1" smtClean="0"/>
              <a:t>LXCx</a:t>
            </a:r>
            <a:r>
              <a:rPr lang="en-US" dirty="0" smtClean="0"/>
              <a:t> support multi-process.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does not assign static IP addresses to containers.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provides many tools to make containers more simple to run, such as </a:t>
            </a:r>
            <a:r>
              <a:rPr lang="en-US" dirty="0" err="1" smtClean="0"/>
              <a:t>Docker</a:t>
            </a:r>
            <a:r>
              <a:rPr lang="en-US" dirty="0" smtClean="0"/>
              <a:t> repositories.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93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vs VMs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88119"/>
            <a:ext cx="78546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Speed </a:t>
            </a:r>
            <a:r>
              <a:rPr lang="en-US" dirty="0"/>
              <a:t>and agility and source-code: Allow applications to be more quickly tested and deployed</a:t>
            </a:r>
          </a:p>
          <a:p>
            <a:r>
              <a:rPr lang="en-US" dirty="0" smtClean="0"/>
              <a:t>Allow </a:t>
            </a:r>
            <a:r>
              <a:rPr lang="en-US" dirty="0"/>
              <a:t>applications to be separated from the underlying infrastructure, making them more portable • Enable a standard “one button” update for applications</a:t>
            </a:r>
          </a:p>
          <a:p>
            <a:r>
              <a:rPr lang="en-US" dirty="0" smtClean="0"/>
              <a:t>Lower </a:t>
            </a:r>
            <a:r>
              <a:rPr lang="en-US" dirty="0"/>
              <a:t>overhead than virtual machines.</a:t>
            </a:r>
          </a:p>
          <a:p>
            <a:r>
              <a:rPr lang="en-US" dirty="0" smtClean="0"/>
              <a:t>Can </a:t>
            </a:r>
            <a:r>
              <a:rPr lang="en-US" dirty="0"/>
              <a:t>enable applications to be isolated from the infrastructure, with potential </a:t>
            </a:r>
            <a:r>
              <a:rPr lang="en-US" dirty="0">
                <a:hlinkClick r:id="rId2"/>
              </a:rPr>
              <a:t>security benefits.</a:t>
            </a:r>
          </a:p>
          <a:p>
            <a:r>
              <a:rPr lang="en-US" dirty="0" smtClean="0"/>
              <a:t>Helps </a:t>
            </a:r>
            <a:r>
              <a:rPr lang="en-US" dirty="0"/>
              <a:t>reduce VM footprint</a:t>
            </a:r>
          </a:p>
          <a:p>
            <a:r>
              <a:rPr lang="en-US" dirty="0" smtClean="0"/>
              <a:t>Faster </a:t>
            </a:r>
            <a:r>
              <a:rPr lang="en-US" dirty="0"/>
              <a:t>and lighter weight than VMs.</a:t>
            </a:r>
          </a:p>
        </p:txBody>
      </p:sp>
    </p:spTree>
    <p:extLst>
      <p:ext uri="{BB962C8B-B14F-4D97-AF65-F5344CB8AC3E}">
        <p14:creationId xmlns:p14="http://schemas.microsoft.com/office/powerpoint/2010/main" val="1898142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Security, Networking and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Container Orchestration and Management Platforms</a:t>
            </a:r>
          </a:p>
          <a:p>
            <a:pPr lvl="1"/>
            <a:r>
              <a:rPr lang="en-US" dirty="0" smtClean="0"/>
              <a:t>ALL virtualized networking systems require an orchestration system that can set up and tear down instances of the workload.</a:t>
            </a:r>
          </a:p>
          <a:p>
            <a:pPr lvl="1"/>
            <a:r>
              <a:rPr lang="en-US" dirty="0" smtClean="0"/>
              <a:t>Containers also need a central brain that keeps track of potential container hosts, where to set up workloads, and how to move them around. </a:t>
            </a:r>
            <a:r>
              <a:rPr lang="en-US" dirty="0" err="1" smtClean="0"/>
              <a:t>E.g</a:t>
            </a:r>
            <a:r>
              <a:rPr lang="en-US" dirty="0" smtClean="0"/>
              <a:t> </a:t>
            </a:r>
            <a:r>
              <a:rPr lang="en-US" dirty="0" err="1" smtClean="0"/>
              <a:t>Kubernetes</a:t>
            </a:r>
            <a:r>
              <a:rPr lang="en-US" dirty="0" smtClean="0"/>
              <a:t>, Tectonic, </a:t>
            </a:r>
            <a:r>
              <a:rPr lang="en-US" dirty="0" err="1" smtClean="0"/>
              <a:t>Docker</a:t>
            </a:r>
            <a:r>
              <a:rPr lang="en-US" dirty="0" smtClean="0"/>
              <a:t> Swarm, Apache </a:t>
            </a:r>
            <a:r>
              <a:rPr lang="en-US" dirty="0" err="1" smtClean="0"/>
              <a:t>Mesos</a:t>
            </a:r>
            <a:endParaRPr lang="en-US" dirty="0" smtClean="0"/>
          </a:p>
          <a:p>
            <a:r>
              <a:rPr lang="en-US" dirty="0" smtClean="0"/>
              <a:t>Container Networking and </a:t>
            </a:r>
            <a:r>
              <a:rPr lang="en-US" dirty="0" err="1" smtClean="0"/>
              <a:t>Docker</a:t>
            </a:r>
            <a:r>
              <a:rPr lang="en-US" dirty="0" smtClean="0"/>
              <a:t> Networking</a:t>
            </a:r>
          </a:p>
          <a:p>
            <a:pPr lvl="1"/>
            <a:r>
              <a:rPr lang="en-US" dirty="0" smtClean="0"/>
              <a:t>Need a mechanism for containers to talk to each other hosted on different physical nodes. Challenge: firewalls.</a:t>
            </a:r>
          </a:p>
          <a:p>
            <a:pPr lvl="1"/>
            <a:r>
              <a:rPr lang="en-US" dirty="0" smtClean="0"/>
              <a:t>Network virtualization technology that allows the container network to be portable across domains is needed. </a:t>
            </a:r>
          </a:p>
          <a:p>
            <a:pPr lvl="2"/>
            <a:r>
              <a:rPr lang="en-US" dirty="0" err="1" smtClean="0"/>
              <a:t>SocketPlane’s</a:t>
            </a:r>
            <a:r>
              <a:rPr lang="en-US" dirty="0" smtClean="0"/>
              <a:t> technology provides a virtual networking system that bypasses the physical network. </a:t>
            </a:r>
          </a:p>
          <a:p>
            <a:pPr lvl="2"/>
            <a:r>
              <a:rPr lang="en-US" dirty="0" smtClean="0"/>
              <a:t>The technology has been integrated into a new </a:t>
            </a:r>
            <a:r>
              <a:rPr lang="en-US" dirty="0" err="1" smtClean="0"/>
              <a:t>Docker</a:t>
            </a:r>
            <a:r>
              <a:rPr lang="en-US" dirty="0" smtClean="0"/>
              <a:t> element called </a:t>
            </a:r>
            <a:r>
              <a:rPr lang="en-US" dirty="0" err="1" smtClean="0"/>
              <a:t>libnetwork</a:t>
            </a:r>
            <a:r>
              <a:rPr lang="en-US" dirty="0" smtClean="0"/>
              <a:t> that provides a plug-in framework for multiple other vendors to insert their own networking solutions into the </a:t>
            </a:r>
            <a:r>
              <a:rPr lang="en-US" dirty="0" err="1" smtClean="0"/>
              <a:t>Docker</a:t>
            </a:r>
            <a:r>
              <a:rPr lang="en-US" dirty="0" smtClean="0"/>
              <a:t> platform.</a:t>
            </a:r>
          </a:p>
          <a:p>
            <a:pPr lvl="2"/>
            <a:r>
              <a:rPr lang="en-US" dirty="0" smtClean="0"/>
              <a:t>Many of the debates around container networking focus on the architecture and whether they should emulate layer 2 or layer 3 networks.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16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Security, Networking and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Container Storage</a:t>
            </a:r>
          </a:p>
          <a:p>
            <a:pPr lvl="1"/>
            <a:r>
              <a:rPr lang="en-US" dirty="0" smtClean="0"/>
              <a:t>Another challenge for containers is being connected to storage resources.</a:t>
            </a:r>
          </a:p>
          <a:p>
            <a:pPr lvl="1"/>
            <a:r>
              <a:rPr lang="en-US" dirty="0" smtClean="0"/>
              <a:t>Containers are stateless when they are not persistently connected to specific resources, such as a storage volume.</a:t>
            </a:r>
          </a:p>
          <a:p>
            <a:pPr lvl="1"/>
            <a:r>
              <a:rPr lang="en-US" dirty="0" smtClean="0"/>
              <a:t>Containers housing applications that make use of databases, require a </a:t>
            </a:r>
            <a:r>
              <a:rPr lang="en-US" dirty="0" err="1" smtClean="0"/>
              <a:t>stateful</a:t>
            </a:r>
            <a:r>
              <a:rPr lang="en-US" dirty="0" smtClean="0"/>
              <a:t> connection to storage.</a:t>
            </a:r>
          </a:p>
          <a:p>
            <a:pPr lvl="1"/>
            <a:r>
              <a:rPr lang="en-US" dirty="0" smtClean="0"/>
              <a:t>Container storage solutions can connect containers to storage devices and SAN. Solution providers are </a:t>
            </a:r>
            <a:r>
              <a:rPr lang="en-US" dirty="0" err="1" smtClean="0"/>
              <a:t>ClusterHQ</a:t>
            </a:r>
            <a:r>
              <a:rPr lang="en-US" dirty="0" smtClean="0"/>
              <a:t>, </a:t>
            </a:r>
            <a:r>
              <a:rPr lang="en-US" dirty="0" err="1" smtClean="0"/>
              <a:t>Protworx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Container Security</a:t>
            </a:r>
          </a:p>
          <a:p>
            <a:pPr lvl="1"/>
            <a:r>
              <a:rPr lang="en-US" dirty="0" smtClean="0"/>
              <a:t>Container security is weaker when compared to VMs due to containers relying on a shared kernel, exposing the OS.</a:t>
            </a:r>
          </a:p>
          <a:p>
            <a:pPr lvl="1"/>
            <a:r>
              <a:rPr lang="en-US" dirty="0" smtClean="0"/>
              <a:t>Isolation mechanisms including Linux </a:t>
            </a:r>
            <a:r>
              <a:rPr lang="en-US" dirty="0" err="1" smtClean="0"/>
              <a:t>cgroups</a:t>
            </a:r>
            <a:r>
              <a:rPr lang="en-US" dirty="0" smtClean="0"/>
              <a:t> and namespaces, need to be enhanced to provide more firewalling between containers.</a:t>
            </a:r>
          </a:p>
          <a:p>
            <a:pPr lvl="1"/>
            <a:r>
              <a:rPr lang="en-US" dirty="0" smtClean="0"/>
              <a:t>Areas of R&amp;D in container security include 1) Better Isolation 2) Better visibility 3) Security Scanning.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617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containers being deployed?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5418" y="1825625"/>
            <a:ext cx="5261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926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organizations looking to do with Container Technologies?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700" y="1825625"/>
            <a:ext cx="82085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739</Words>
  <Application>Microsoft Macintosh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Containers</vt:lpstr>
      <vt:lpstr>What is a Linux Container?</vt:lpstr>
      <vt:lpstr>LXCs vs Docker</vt:lpstr>
      <vt:lpstr>Containers vs VMs</vt:lpstr>
      <vt:lpstr>Benefits of Containers</vt:lpstr>
      <vt:lpstr>Security, Networking and Management</vt:lpstr>
      <vt:lpstr>Security, Networking and Management</vt:lpstr>
      <vt:lpstr>Where are containers being deployed?</vt:lpstr>
      <vt:lpstr>What are organizations looking to do with Container Technologies?</vt:lpstr>
      <vt:lpstr>Primary Benefits of Container Technology</vt:lpstr>
      <vt:lpstr>Barriers to Adopting Container Technology</vt:lpstr>
      <vt:lpstr>Importance of Standards</vt:lpstr>
      <vt:lpstr>Critical Container Technology Capabilities</vt:lpstr>
      <vt:lpstr>Leaders in the Container Space</vt:lpstr>
      <vt:lpstr>Container NFV</vt:lpstr>
      <vt:lpstr>Container NFV – challenges with containers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Containers</dc:title>
  <dc:creator>Vishwanath Jayaraman</dc:creator>
  <cp:lastModifiedBy>Vishwanath Jayaraman</cp:lastModifiedBy>
  <cp:revision>21</cp:revision>
  <dcterms:created xsi:type="dcterms:W3CDTF">2017-03-03T21:55:12Z</dcterms:created>
  <dcterms:modified xsi:type="dcterms:W3CDTF">2017-03-04T07:16:30Z</dcterms:modified>
</cp:coreProperties>
</file>

<file path=docProps/thumbnail.jpeg>
</file>